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A7ADB-6B01-43D2-ADBA-278A81E1719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3F844-9C15-42D9-A421-54E4C86FF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3F844-9C15-42D9-A421-54E4C86FF3D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C7F8D1-9186-4A71-BC8E-9CD517DD3817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815290" cy="71438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Объём отгруженных товаров собственного  производства,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  и услуг , выполненных собственными силами,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январе-декабре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2016 года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00298" y="1285860"/>
            <a:ext cx="3786214" cy="178595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Промышленность, всего -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516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млрд. рублей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071934" y="3143248"/>
            <a:ext cx="484632" cy="50006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4558369">
            <a:off x="2705017" y="3003692"/>
            <a:ext cx="484632" cy="98299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85720" y="3571876"/>
            <a:ext cx="2357454" cy="1857388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Добывающие производства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31,1%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786446" y="4357694"/>
            <a:ext cx="3071834" cy="228601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62,0%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7653695">
            <a:off x="5235278" y="3073492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57554" y="3714752"/>
            <a:ext cx="2071702" cy="1285884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Производство и распределение электроэнергии, газа и воды </a:t>
            </a:r>
          </a:p>
          <a:p>
            <a:pPr algn="ctr"/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6,9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736"/>
            <a:ext cx="2071702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Рисунок 15" descr="C:\statek\автом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276872"/>
            <a:ext cx="2500330" cy="167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5229200"/>
            <a:ext cx="224649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</TotalTime>
  <Words>33</Words>
  <Application>Microsoft Office PowerPoint</Application>
  <PresentationFormat>Экран 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Объём отгруженных товаров собственного  производства,  работ  и услуг , выполненных собственными силами,   в январе-декабре 2016 года</vt:lpstr>
    </vt:vector>
  </TitlesOfParts>
  <Company>kgsur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Отгрузка товаров собственного  производства, работы  и услуги ,  выпол ненные собственными силами  за январь-март 2015 года</dc:title>
  <dc:creator>aug05</dc:creator>
  <cp:lastModifiedBy>aug05</cp:lastModifiedBy>
  <cp:revision>28</cp:revision>
  <dcterms:created xsi:type="dcterms:W3CDTF">2014-12-18T05:30:43Z</dcterms:created>
  <dcterms:modified xsi:type="dcterms:W3CDTF">2017-01-26T07:32:53Z</dcterms:modified>
</cp:coreProperties>
</file>